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32942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09134" y="143830"/>
            <a:ext cx="8525731" cy="6570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32" name="Shape 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3436" y="268802"/>
            <a:ext cx="8917125" cy="6320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39" name="Shape 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154037"/>
            <a:ext cx="9144002" cy="6549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~PREDICT THE FUTURE~</a:t>
            </a:r>
            <a:br>
              <a:rPr lang="en-US" dirty="0" smtClean="0"/>
            </a:br>
            <a:r>
              <a:rPr lang="en-US" dirty="0" smtClean="0"/>
              <a:t> ACTIVITY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a sheet of paper folded in half (like a book)</a:t>
            </a:r>
          </a:p>
          <a:p>
            <a:r>
              <a:rPr lang="en-US" dirty="0" smtClean="0"/>
              <a:t>Make two predictions for something that you think will be invented within the next 50-100 years! </a:t>
            </a:r>
          </a:p>
          <a:p>
            <a:r>
              <a:rPr lang="en-US" dirty="0" smtClean="0"/>
              <a:t>Describe, in at least three sentences, what you think will </a:t>
            </a:r>
            <a:r>
              <a:rPr lang="en-US" smtClean="0"/>
              <a:t>be invented, then </a:t>
            </a:r>
            <a:r>
              <a:rPr lang="en-US" dirty="0" smtClean="0"/>
              <a:t>provide an image to depict this prediction.</a:t>
            </a:r>
          </a:p>
        </p:txBody>
      </p:sp>
    </p:spTree>
    <p:extLst>
      <p:ext uri="{BB962C8B-B14F-4D97-AF65-F5344CB8AC3E}">
        <p14:creationId xmlns:p14="http://schemas.microsoft.com/office/powerpoint/2010/main" val="20757552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61</Words>
  <Application>Microsoft Macintosh PowerPoint</Application>
  <PresentationFormat>On-screen Show (4:3)</PresentationFormat>
  <Paragraphs>4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Custom Theme</vt:lpstr>
      <vt:lpstr>PowerPoint Presentation</vt:lpstr>
      <vt:lpstr>PowerPoint Presentation</vt:lpstr>
      <vt:lpstr>PowerPoint Presentation</vt:lpstr>
      <vt:lpstr>~PREDICT THE FUTURE~  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Sofia  Ramirez</cp:lastModifiedBy>
  <cp:revision>6</cp:revision>
  <dcterms:modified xsi:type="dcterms:W3CDTF">2014-05-20T06:01:53Z</dcterms:modified>
</cp:coreProperties>
</file>